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24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5" name="Місце для тексту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A66AE-81F5-474A-B74B-EE41E9320F19}" type="datetimeFigureOut">
              <a:rPr lang="uk-UA" smtClean="0"/>
              <a:t>23.06.2020</a:t>
            </a:fld>
            <a:endParaRPr lang="uk-UA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593F-0D5B-4CF0-BEE2-6583C73E7271}" type="slidenum">
              <a:rPr lang="uk-UA" smtClean="0"/>
              <a:t>‹№›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6" name="Picture 2" descr="D:\презентация грайнд\после правок\слайды\после второй сдачи\итал\1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35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42" name="Picture 2" descr="D:\презентация грайнд\после правок\слайды\после второй сдачи\итал\10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18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791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1266" name="Picture 2" descr="D:\презентация грайнд\после правок\слайды\после второй сдачи\итал\11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" y="-1587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2290" name="Picture 2" descr="D:\презентация грайнд\после правок\слайды\после второй сдачи\итал\12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90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3314" name="Picture 2" descr="D:\презентация грайнд\после правок\слайды\после второй сдачи\итал\13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89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4338" name="Picture 2" descr="D:\презентация грайнд\после правок\слайды\после второй сдачи\итал\14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96" y="-5559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91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5362" name="Picture 2" descr="D:\презентация грайнд\после правок\слайды\после второй сдачи\итал\15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062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93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6386" name="Picture 2" descr="D:\презентация грайнд\после правок\слайды\после второй сдачи\итал\16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212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7410" name="Picture 2" descr="D:\презентация грайнд\после правок\слайды\после второй сдачи\итал\17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7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09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8434" name="Picture 2" descr="D:\презентация грайнд\после правок\слайды\после второй сдачи\итал\18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4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9458" name="Picture 2" descr="D:\презентация грайнд\после правок\слайды\после второй сдачи\итал\19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2050" name="Picture 2" descr="D:\презентация грайнд\после правок\слайды\после второй сдачи\итал\2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97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578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20482" name="Picture 2" descr="D:\презентация грайнд\после правок\слайды\после второй сдачи\итал\20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246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21506" name="Picture 2" descr="D:\презентация грайнд\после правок\слайды\после второй сдачи\итал\21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02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3074" name="Picture 2" descr="D:\презентация грайнд\после правок\слайды\после второй сдачи\итал\3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06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4098" name="Picture 2" descr="D:\презентация грайнд\после правок\слайды\после второй сдачи\итал\4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" y="-20637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6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122" name="Picture 2" descr="D:\презентация грайнд\после правок\слайды\после второй сдачи\итал\5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" y="-21517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67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6146" name="Picture 2" descr="D:\презентация грайнд\после правок\слайды\после второй сдачи\итал\6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0" y="0"/>
            <a:ext cx="914400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18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7170" name="Picture 2" descr="D:\презентация грайнд\после правок\слайды\после второй сдачи\итал\7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65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8194" name="Picture 2" descr="D:\презентация грайнд\после правок\слайды\после второй сдачи\итал\8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7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9218" name="Picture 2" descr="D:\презентация грайнд\после правок\слайды\после второй сдачи\итал\9_Монтажная область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22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2992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Екран (16:9)</PresentationFormat>
  <Paragraphs>0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21</vt:i4>
      </vt:variant>
    </vt:vector>
  </HeadingPairs>
  <TitlesOfParts>
    <vt:vector size="22" baseType="lpstr"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Sara Yasmeen (Wipro Technologies)</dc:creator>
  <cp:lastModifiedBy>MadArt</cp:lastModifiedBy>
  <cp:revision>2</cp:revision>
  <dcterms:created xsi:type="dcterms:W3CDTF">2010-02-23T11:30:32Z</dcterms:created>
  <dcterms:modified xsi:type="dcterms:W3CDTF">2020-06-23T07:50:42Z</dcterms:modified>
</cp:coreProperties>
</file>